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Playfair Display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Oswald"/>
      <p:regular r:id="rId29"/>
      <p:bold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layfairDisplay-bold.fntdata"/><Relationship Id="rId21" Type="http://schemas.openxmlformats.org/officeDocument/2006/relationships/font" Target="fonts/PlayfairDisplay-regular.fntdata"/><Relationship Id="rId24" Type="http://schemas.openxmlformats.org/officeDocument/2006/relationships/font" Target="fonts/PlayfairDisplay-boldItalic.fntdata"/><Relationship Id="rId23" Type="http://schemas.openxmlformats.org/officeDocument/2006/relationships/font" Target="fonts/PlayfairDispl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swa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jpg>
</file>

<file path=ppt/media/image12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24836943b08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24836943b08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4836943b08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24836943b08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4836943b08_5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4836943b08_5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4836943b08_5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4836943b08_5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4836943b08_5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4836943b08_5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4836943b08_5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4836943b08_5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24836943b08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24836943b08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4836943b08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4836943b08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4836943b08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4836943b08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4836943b08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4836943b08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4836943b08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4836943b08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4836943b08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4836943b08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4836943b08_2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4836943b08_2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4836943b08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4836943b08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PC Builder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8455500" cy="56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La mejor app para encontrar componentes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2"/>
          <p:cNvSpPr txBox="1"/>
          <p:nvPr>
            <p:ph idx="1" type="body"/>
          </p:nvPr>
        </p:nvSpPr>
        <p:spPr>
          <a:xfrm>
            <a:off x="177200" y="982050"/>
            <a:ext cx="42894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Busca revolucionar o cambiar la forma en al que se realiza la venta/compra de piezas, unicamente busca facilitar el proceso de búsqueda a las personas que no tienen mucho conocimiento de estos componentes y que quieren entrar a este mundo</a:t>
            </a:r>
            <a:endParaRPr sz="2000"/>
          </a:p>
        </p:txBody>
      </p:sp>
      <p:pic>
        <p:nvPicPr>
          <p:cNvPr id="111" name="Google Shape;11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6700" y="438150"/>
            <a:ext cx="4267200" cy="42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3"/>
          <p:cNvSpPr txBox="1"/>
          <p:nvPr>
            <p:ph type="title"/>
          </p:nvPr>
        </p:nvSpPr>
        <p:spPr>
          <a:xfrm>
            <a:off x="409403" y="511358"/>
            <a:ext cx="3493500" cy="949800"/>
          </a:xfrm>
          <a:prstGeom prst="rect">
            <a:avLst/>
          </a:prstGeom>
          <a:solidFill>
            <a:schemeClr val="dk1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96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s-419" sz="3859">
                <a:solidFill>
                  <a:srgbClr val="4A86E8"/>
                </a:solidFill>
              </a:rPr>
              <a:t>Fortalezas</a:t>
            </a:r>
            <a:endParaRPr b="1" sz="3859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1960"/>
          </a:p>
        </p:txBody>
      </p:sp>
      <p:sp>
        <p:nvSpPr>
          <p:cNvPr id="117" name="Google Shape;117;p23"/>
          <p:cNvSpPr txBox="1"/>
          <p:nvPr>
            <p:ph idx="1" type="body"/>
          </p:nvPr>
        </p:nvSpPr>
        <p:spPr>
          <a:xfrm>
            <a:off x="4220900" y="1380725"/>
            <a:ext cx="4460100" cy="32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-U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tilización de páginas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populares y confiables para poder tomar una decisión de acuerdo con lo que se requiera.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-Experiencia sencilla de utilizar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-Integración con servicios populares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8825" y="1499175"/>
            <a:ext cx="3962075" cy="2473467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77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4"/>
          <p:cNvSpPr txBox="1"/>
          <p:nvPr>
            <p:ph type="title"/>
          </p:nvPr>
        </p:nvSpPr>
        <p:spPr>
          <a:xfrm>
            <a:off x="391525" y="688625"/>
            <a:ext cx="3662100" cy="67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4250">
                <a:solidFill>
                  <a:srgbClr val="4A86E8"/>
                </a:solidFill>
              </a:rPr>
              <a:t>Oportunidades</a:t>
            </a:r>
            <a:endParaRPr b="1" sz="4250">
              <a:solidFill>
                <a:srgbClr val="4A86E8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4A86E8"/>
              </a:solidFill>
            </a:endParaRPr>
          </a:p>
        </p:txBody>
      </p:sp>
      <p:sp>
        <p:nvSpPr>
          <p:cNvPr id="124" name="Google Shape;124;p24"/>
          <p:cNvSpPr txBox="1"/>
          <p:nvPr>
            <p:ph idx="1" type="body"/>
          </p:nvPr>
        </p:nvSpPr>
        <p:spPr>
          <a:xfrm>
            <a:off x="391525" y="1230600"/>
            <a:ext cx="3467100" cy="34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-Un mercado que cada vez incrementa su popularidad y demanda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-No hay una aplicación similar que realice este servicio, al menos no enfocado al tema de partes de pc´s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6475" y="1057125"/>
            <a:ext cx="2917576" cy="2917576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>
            <p:ph type="title"/>
          </p:nvPr>
        </p:nvSpPr>
        <p:spPr>
          <a:xfrm>
            <a:off x="481725" y="39597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850">
                <a:solidFill>
                  <a:srgbClr val="4A86E8"/>
                </a:solidFill>
              </a:rPr>
              <a:t>Debilidades</a:t>
            </a:r>
            <a:endParaRPr b="1" sz="3850">
              <a:solidFill>
                <a:srgbClr val="4A86E8"/>
              </a:solidFill>
            </a:endParaRPr>
          </a:p>
        </p:txBody>
      </p:sp>
      <p:sp>
        <p:nvSpPr>
          <p:cNvPr id="131" name="Google Shape;131;p25"/>
          <p:cNvSpPr txBox="1"/>
          <p:nvPr>
            <p:ph idx="1" type="body"/>
          </p:nvPr>
        </p:nvSpPr>
        <p:spPr>
          <a:xfrm>
            <a:off x="3610175" y="1382250"/>
            <a:ext cx="46974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b="1" sz="14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-Dependencia de disponibilidad de otras páginas o servicios web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-Dependencia de stock de las tiendas</a:t>
            </a:r>
            <a:endParaRPr sz="2000"/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375" y="1208250"/>
            <a:ext cx="3058698" cy="352739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82625" y="2807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3850">
                <a:solidFill>
                  <a:srgbClr val="4A86E8"/>
                </a:solidFill>
              </a:rPr>
              <a:t>Amenazas</a:t>
            </a:r>
            <a:endParaRPr b="1" sz="3850">
              <a:solidFill>
                <a:srgbClr val="4A86E8"/>
              </a:solidFill>
            </a:endParaRPr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24450" y="893375"/>
            <a:ext cx="84951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t/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Cambio de las políticas de la tienda de aplicaciones que podrían afectar la disponibilidad</a:t>
            </a:r>
            <a:endParaRPr sz="2000"/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6579" y="2112500"/>
            <a:ext cx="4310851" cy="2873199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306650" y="467350"/>
            <a:ext cx="5101200" cy="44919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Nuestra aplicación tiene como objetivo proporcionar una experiencia más fácil y accesible para aquellos involucrados en el armado de computadoras personales, tanto expertos como aficionados.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Buscamos simplificar la búsqueda de componentes a precios adecuados. Ofreciendo una transparencia completa de los precios ,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así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como la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actualización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en tiempo real para que el usuario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pueda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tomar la mejor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decisión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respecto a su dinero y tiempo.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57894"/>
              <a:buFont typeface="Arial"/>
              <a:buNone/>
            </a:pPr>
            <a:r>
              <a:t/>
            </a:r>
            <a:endParaRPr sz="1900">
              <a:solidFill>
                <a:srgbClr val="374151"/>
              </a:solidFill>
              <a:highlight>
                <a:srgbClr val="F7F7F8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4098" y="383200"/>
            <a:ext cx="2618401" cy="392855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¿Quién</a:t>
            </a:r>
            <a:r>
              <a:rPr lang="es-419"/>
              <a:t> no ha querido mejorar o armar su propia computadora 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258550" y="954000"/>
            <a:ext cx="3852600" cy="32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280">
                <a:latin typeface="Arial"/>
                <a:ea typeface="Arial"/>
                <a:cs typeface="Arial"/>
                <a:sym typeface="Arial"/>
              </a:rPr>
              <a:t>De 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ahí nace la necesidad de e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sta 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aplicación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 ya que tener una computadora en nuestros hogares es una necesidad.</a:t>
            </a:r>
            <a:endParaRPr sz="228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280">
                <a:latin typeface="Arial"/>
                <a:ea typeface="Arial"/>
                <a:cs typeface="Arial"/>
                <a:sym typeface="Arial"/>
              </a:rPr>
              <a:t>Y querer un 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upgrade, modificación o reparación a un equipo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 se ha vuelto muy </a:t>
            </a:r>
            <a:r>
              <a:rPr lang="es-419" sz="2280">
                <a:latin typeface="Arial"/>
                <a:ea typeface="Arial"/>
                <a:cs typeface="Arial"/>
                <a:sym typeface="Arial"/>
              </a:rPr>
              <a:t>común.</a:t>
            </a:r>
            <a:endParaRPr sz="228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81275" y="501375"/>
            <a:ext cx="4728049" cy="4140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294000" y="331050"/>
            <a:ext cx="5394300" cy="44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2162">
                <a:latin typeface="Arial"/>
                <a:ea typeface="Arial"/>
                <a:cs typeface="Arial"/>
                <a:sym typeface="Arial"/>
              </a:rPr>
              <a:t>Cuando</a:t>
            </a:r>
            <a:r>
              <a:rPr lang="es-419" sz="2162">
                <a:latin typeface="Arial"/>
                <a:ea typeface="Arial"/>
                <a:cs typeface="Arial"/>
                <a:sym typeface="Arial"/>
              </a:rPr>
              <a:t> un usuario quiere comprar algún componente, se ve agobiado ante tantas tiendas o marcas.</a:t>
            </a:r>
            <a:endParaRPr sz="2162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62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2162">
                <a:latin typeface="Arial"/>
                <a:ea typeface="Arial"/>
                <a:cs typeface="Arial"/>
                <a:sym typeface="Arial"/>
              </a:rPr>
              <a:t>Por</a:t>
            </a:r>
            <a:r>
              <a:rPr lang="es-419" sz="2162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-419" sz="2162">
                <a:latin typeface="Arial"/>
                <a:ea typeface="Arial"/>
                <a:cs typeface="Arial"/>
                <a:sym typeface="Arial"/>
              </a:rPr>
              <a:t>ello proponemos</a:t>
            </a:r>
            <a:r>
              <a:rPr lang="es-419" sz="2162">
                <a:latin typeface="Arial"/>
                <a:ea typeface="Arial"/>
                <a:cs typeface="Arial"/>
                <a:sym typeface="Arial"/>
              </a:rPr>
              <a:t> la creación de una plataforma de búsqueda de componentes de cómputo, el cual nos ayude a comparar constantemente los precios y la calidad del mismo producto, pero en diferentes tiendas o marcas, para que el consumidor pueda tomar una mejor decisión  sobre su dinero y su tiempo .</a:t>
            </a:r>
            <a:endParaRPr sz="181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8300" y="1678588"/>
            <a:ext cx="3179250" cy="178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8300" y="3464925"/>
            <a:ext cx="3179250" cy="1678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52575" y="-1"/>
            <a:ext cx="1641110" cy="167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¿Por qué nos </a:t>
            </a:r>
            <a:r>
              <a:rPr lang="es-419"/>
              <a:t>ayudará</a:t>
            </a:r>
            <a:r>
              <a:rPr lang="es-419"/>
              <a:t>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idx="1" type="body"/>
          </p:nvPr>
        </p:nvSpPr>
        <p:spPr>
          <a:xfrm>
            <a:off x="4316600" y="856501"/>
            <a:ext cx="4668000" cy="38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C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uando queremos hacer una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modificación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a nuestra computadora lo que queremos es calidad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y precios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justos.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-419" sz="1900">
                <a:latin typeface="Arial"/>
                <a:ea typeface="Arial"/>
                <a:cs typeface="Arial"/>
                <a:sym typeface="Arial"/>
              </a:rPr>
              <a:t>pero tenemos ciertas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problemáticas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como no </a:t>
            </a:r>
            <a:r>
              <a:rPr lang="es-419" sz="1900">
                <a:latin typeface="Arial"/>
                <a:ea typeface="Arial"/>
                <a:cs typeface="Arial"/>
                <a:sym typeface="Arial"/>
              </a:rPr>
              <a:t> saber cual comprar y mandar nuestra computadora a un servicio , pero a veces este tipo de servicios tienen un precio excesivo o los componentes no son de la mejor calidad que a veces deseamos para una computadora</a:t>
            </a:r>
            <a:endParaRPr sz="19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900"/>
          </a:p>
        </p:txBody>
      </p:sp>
      <p:pic>
        <p:nvPicPr>
          <p:cNvPr id="89" name="Google Shape;8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5" y="1373000"/>
            <a:ext cx="3983726" cy="23974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9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Funcionalidades que tendrá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idx="1" type="body"/>
          </p:nvPr>
        </p:nvSpPr>
        <p:spPr>
          <a:xfrm>
            <a:off x="4316600" y="856501"/>
            <a:ext cx="4668000" cy="38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s-419" sz="1900"/>
              <a:t>Un usuario puede registrarse para vender y/o comprar componentes, de modo que cualquiera tendrá acceso a todas las alternativas de venta. Los productos en venta estarían separados por categorías: Motherboard, memoria RAM, procesador, etc. Según la categoría, cada producto debe listar las características y descripción detallada de lo que está vendiendo.</a:t>
            </a:r>
            <a:endParaRPr sz="1900"/>
          </a:p>
        </p:txBody>
      </p:sp>
      <p:pic>
        <p:nvPicPr>
          <p:cNvPr id="100" name="Google Shape;100;p20"/>
          <p:cNvPicPr preferRelativeResize="0"/>
          <p:nvPr/>
        </p:nvPicPr>
        <p:blipFill rotWithShape="1">
          <a:blip r:embed="rId3">
            <a:alphaModFix/>
          </a:blip>
          <a:srcRect b="0" l="19292" r="21620" t="0"/>
          <a:stretch/>
        </p:blipFill>
        <p:spPr>
          <a:xfrm>
            <a:off x="774250" y="478650"/>
            <a:ext cx="2370576" cy="401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1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/>
              <a:t>¿C</a:t>
            </a:r>
            <a:r>
              <a:rPr lang="es-419"/>
              <a:t>ómo</a:t>
            </a:r>
            <a:r>
              <a:rPr lang="es-419"/>
              <a:t> </a:t>
            </a:r>
            <a:r>
              <a:rPr lang="es-419"/>
              <a:t>ayudará</a:t>
            </a:r>
            <a:r>
              <a:rPr lang="es-419"/>
              <a:t>?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